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 varScale="1">
        <p:scale>
          <a:sx n="152" d="100"/>
          <a:sy n="152" d="100"/>
        </p:scale>
        <p:origin x="444" y="138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9.jpeg"/><Relationship Id="rId7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jpeg"/><Relationship Id="rId5" Type="http://schemas.openxmlformats.org/officeDocument/2006/relationships/image" Target="../media/image12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«Лицей №110» Советского района г. Казани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7257135"/>
              </p:ext>
            </p:extLst>
          </p:nvPr>
        </p:nvGraphicFramePr>
        <p:xfrm>
          <a:off x="1115616" y="856033"/>
          <a:ext cx="7416825" cy="373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275">
                  <a:extLst>
                    <a:ext uri="{9D8B030D-6E8A-4147-A177-3AD203B41FA5}">
                      <a16:colId xmlns:a16="http://schemas.microsoft.com/office/drawing/2014/main" val="3942573181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val="3292023358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5020" y="1779273"/>
            <a:ext cx="2416102" cy="9219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767" y="3671333"/>
            <a:ext cx="2440609" cy="9294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188" y="870499"/>
            <a:ext cx="1264671" cy="181091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189" y="3671333"/>
            <a:ext cx="2433700" cy="91663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6068" y="868890"/>
            <a:ext cx="2406009" cy="89291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859" y="881015"/>
            <a:ext cx="1169029" cy="181138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8818" y="1786705"/>
            <a:ext cx="2440868" cy="90712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9592" y="891022"/>
            <a:ext cx="2437481" cy="88221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2254" y="3671333"/>
            <a:ext cx="2457469" cy="93208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6030" y="2718728"/>
            <a:ext cx="2455935" cy="92260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213" y="2696864"/>
            <a:ext cx="2443246" cy="93086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073" y="2723845"/>
            <a:ext cx="2428613" cy="903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644323"/>
            <a:ext cx="7499175" cy="304775"/>
          </a:xfrm>
        </p:spPr>
        <p:txBody>
          <a:bodyPr>
            <a:noAutofit/>
          </a:bodyPr>
          <a:lstStyle/>
          <a:p>
            <a:r>
              <a:rPr lang="tt-RU" sz="1200" dirty="0"/>
              <a:t>Литературный вечер, посвященный  </a:t>
            </a:r>
            <a:r>
              <a:rPr lang="tt-RU" sz="1200" dirty="0" smtClean="0"/>
              <a:t>М.Джалилю. </a:t>
            </a:r>
            <a:r>
              <a:rPr lang="tt-RU" sz="1200" dirty="0"/>
              <a:t>“Вечной памятью живы”</a:t>
            </a:r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«Лицей №110» Советского района г. Казани</a:t>
            </a: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740968" y="1503569"/>
            <a:ext cx="3816424" cy="2592288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3419149" y="2418442"/>
            <a:ext cx="246730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Учащиеся в рамках вечера читали стихи </a:t>
            </a:r>
            <a:r>
              <a:rPr lang="ru-RU" sz="1400" dirty="0" err="1" smtClean="0"/>
              <a:t>М.Джалиля</a:t>
            </a:r>
            <a:r>
              <a:rPr lang="ru-RU" sz="1400" dirty="0" smtClean="0"/>
              <a:t>, исполняли его песни, соревновались в знании творчества поэта, слушали выступления одноклассников.  </a:t>
            </a:r>
            <a:endParaRPr lang="ru-RU" sz="1400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369" y="1074510"/>
            <a:ext cx="1593831" cy="89730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536" y="2196914"/>
            <a:ext cx="1127137" cy="1502849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6450" y="3822427"/>
            <a:ext cx="1529683" cy="1006457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383" y="3905721"/>
            <a:ext cx="1639766" cy="92316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9" y="2161629"/>
            <a:ext cx="1180064" cy="157342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922" y="1074510"/>
            <a:ext cx="1531515" cy="910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3182</TotalTime>
  <Words>36</Words>
  <Application>Microsoft Office PowerPoint</Application>
  <PresentationFormat>Экран (16:9)</PresentationFormat>
  <Paragraphs>6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2_Тема Office</vt:lpstr>
      <vt:lpstr>ФОТОРЕПОРТАЖ  МБОУ «Лицей №110» Советского района г. Казани</vt:lpstr>
      <vt:lpstr>Литературный вечер, посвященный  М.Джалилю. “Вечной памятью живы”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30</cp:lastModifiedBy>
  <cp:revision>419</cp:revision>
  <cp:lastPrinted>2021-02-04T07:26:50Z</cp:lastPrinted>
  <dcterms:created xsi:type="dcterms:W3CDTF">2015-10-13T08:15:21Z</dcterms:created>
  <dcterms:modified xsi:type="dcterms:W3CDTF">2021-02-24T13:21:32Z</dcterms:modified>
</cp:coreProperties>
</file>